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6" d="100"/>
          <a:sy n="66" d="100"/>
        </p:scale>
        <p:origin x="-1254" y="-11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3623D3-1946-46B8-AA11-4C2F126ABD86}" type="datetimeFigureOut">
              <a:rPr lang="en-US" smtClean="0"/>
              <a:t>12/18/2014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E30BE1-F825-48FC-A73E-F32CF308D9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0666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E30BE1-F825-48FC-A73E-F32CF308D94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84756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E30BE1-F825-48FC-A73E-F32CF308D94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84756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E30BE1-F825-48FC-A73E-F32CF308D94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1964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12/18/2014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828800"/>
            <a:ext cx="4622358" cy="30943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28" t="18494" r="12033" b="7309"/>
          <a:stretch/>
        </p:blipFill>
        <p:spPr bwMode="auto">
          <a:xfrm>
            <a:off x="4648200" y="1828800"/>
            <a:ext cx="3926869" cy="30943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919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6" name="Picture 2" descr="C:\Users\deepti\Documents\Kishore_UTRC\LIDAR_ICLR\Figures\OpticalFlow_example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47" t="28777" r="8718" b="31576"/>
          <a:stretch/>
        </p:blipFill>
        <p:spPr bwMode="auto">
          <a:xfrm>
            <a:off x="457200" y="2743200"/>
            <a:ext cx="5832763" cy="2175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deepti\Documents\Kishore_UTRC\LIDAR_ICLR\Figures\colorwheel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76" t="8124" r="13395" b="10983"/>
          <a:stretch/>
        </p:blipFill>
        <p:spPr bwMode="auto">
          <a:xfrm>
            <a:off x="5718463" y="2768673"/>
            <a:ext cx="571500" cy="522000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62000" y="4736068"/>
            <a:ext cx="7757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Frame 1</a:t>
            </a:r>
            <a:endParaRPr lang="en-US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2900503" y="4736068"/>
            <a:ext cx="7757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Frame 2</a:t>
            </a:r>
            <a:endParaRPr lang="en-US" sz="1400" dirty="0"/>
          </a:p>
        </p:txBody>
      </p:sp>
      <p:sp>
        <p:nvSpPr>
          <p:cNvPr id="8" name="TextBox 7"/>
          <p:cNvSpPr txBox="1"/>
          <p:nvPr/>
        </p:nvSpPr>
        <p:spPr>
          <a:xfrm>
            <a:off x="5105400" y="4736068"/>
            <a:ext cx="10874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Optical Flow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900031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828800"/>
            <a:ext cx="4622358" cy="30943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 descr="C:\Users\deepti\Documents\Kishore_UTRC\LIDAR_ICLR\Figures\Ford_sample_imag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1828800"/>
            <a:ext cx="2360131" cy="3094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9083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C:\Users\deepti\Documents\Kishore_UTRC\LIDAR_ICLR\Figures\ellips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506412"/>
            <a:ext cx="6951662" cy="6351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276600" y="1154668"/>
            <a:ext cx="2092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CLASS 2 [x:-12 ,y:32]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989410" y="3679103"/>
            <a:ext cx="1787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CLASS 1 [x:0 ,y:0]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191960" y="1981200"/>
            <a:ext cx="1904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CLASS 3 [x:0 ,y:24]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114248" y="3124200"/>
            <a:ext cx="1904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CLASS 4 [x16: ,y:8]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052863" y="4662055"/>
            <a:ext cx="2092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CLASS 5 [x:20 ,y:-16]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577967" y="5638800"/>
            <a:ext cx="2092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CLASS 6 [x:12 ,y:-32]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024337" y="4662055"/>
            <a:ext cx="1904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CLASS 7 [x:0 ,y:25]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981200" y="3679103"/>
            <a:ext cx="2045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CLASS 8 [x:-16 ,y:-8]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785315" y="2590800"/>
            <a:ext cx="2092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CLASS 9 [x:-20 ,y:16]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44901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 descr="C:\Users\deepti\Documents\Kishore_UTRC\LIDAR_ICLR\Figures\RESULTS_scan2533_cam0_image2044_1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691" t="37643" r="9175" b="40928"/>
          <a:stretch/>
        </p:blipFill>
        <p:spPr bwMode="auto">
          <a:xfrm>
            <a:off x="2954215" y="-211015"/>
            <a:ext cx="6189785" cy="2016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deepti\Documents\Kishore_UTRC\LIDAR_ICLR\Figures\RESULTS_scan2533_cam0_image2044_2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981" t="37627" r="9402" b="41192"/>
          <a:stretch/>
        </p:blipFill>
        <p:spPr bwMode="auto">
          <a:xfrm>
            <a:off x="3014135" y="1771486"/>
            <a:ext cx="6096001" cy="1992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deepti\Documents\Kishore_UTRC\LIDAR_ICLR\Figures\RESULTS_scan2533_cam0_image2044_8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722" t="37536" r="9144" b="41034"/>
          <a:stretch/>
        </p:blipFill>
        <p:spPr bwMode="auto">
          <a:xfrm>
            <a:off x="2975709" y="3747476"/>
            <a:ext cx="6189785" cy="2016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022602" y="-184666"/>
            <a:ext cx="931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CLASS 1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22602" y="1798841"/>
            <a:ext cx="931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CLASS 2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022602" y="3810000"/>
            <a:ext cx="931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CLASS 8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10" name="Picture 2" descr="C:\Users\deepti\Documents\Kishore_UTRC\LIDAR_ICLR\Figures\ellipse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038600" y="-255588"/>
            <a:ext cx="6951662" cy="6351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-1600200" y="392668"/>
            <a:ext cx="2092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CLASS 2 [x:-12 ,y:32]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-887390" y="2917103"/>
            <a:ext cx="1787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CLASS 1 [x:0 ,y:0]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-684840" y="1219200"/>
            <a:ext cx="1904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CLASS 3 [x:0 ,y:24]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37448" y="2362200"/>
            <a:ext cx="1904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CLASS 4 [x16: ,y:8]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176063" y="3900055"/>
            <a:ext cx="2092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CLASS 5 [x:20 ,y:-16]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-298833" y="4876800"/>
            <a:ext cx="2092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CLASS 6 [x:12 ,y:-32]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-1852463" y="3900055"/>
            <a:ext cx="1904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CLASS 7 [x:0 ,y:25]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-2895600" y="2917103"/>
            <a:ext cx="2045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CLASS 8 [x:-16 ,y:-8]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-3091485" y="1828800"/>
            <a:ext cx="2092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CLASS 9 [x:-20 ,y:16]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39771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 descr="C:\Users\deepti\Documents\Kishore_UTRC\LIDAR_ICLR\Figures\RESULTS_scan2533_cam0_image2044_1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691" t="37643" r="9175" b="40928"/>
          <a:stretch/>
        </p:blipFill>
        <p:spPr bwMode="auto">
          <a:xfrm>
            <a:off x="2954215" y="-211015"/>
            <a:ext cx="6189785" cy="2016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deepti\Documents\Kishore_UTRC\LIDAR_ICLR\Figures\RESULTS_scan2533_cam0_image2044_2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981" t="37627" r="9402" b="41192"/>
          <a:stretch/>
        </p:blipFill>
        <p:spPr bwMode="auto">
          <a:xfrm>
            <a:off x="3014135" y="1771486"/>
            <a:ext cx="6096001" cy="1992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deepti\Documents\Kishore_UTRC\LIDAR_ICLR\Figures\RESULTS_scan2533_cam0_image2044_8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722" t="37536" r="9144" b="41034"/>
          <a:stretch/>
        </p:blipFill>
        <p:spPr bwMode="auto">
          <a:xfrm>
            <a:off x="2975709" y="3747476"/>
            <a:ext cx="6189785" cy="2016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022602" y="-184666"/>
            <a:ext cx="931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CLASS 1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22602" y="1798841"/>
            <a:ext cx="931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CLASS 2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022602" y="3810000"/>
            <a:ext cx="931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CLASS 8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10" name="Picture 2" descr="C:\Users\deepti\Documents\Kishore_UTRC\LIDAR_ICLR\Figures\ellipse.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4" b="2699"/>
          <a:stretch/>
        </p:blipFill>
        <p:spPr bwMode="auto">
          <a:xfrm>
            <a:off x="-4038600" y="-171450"/>
            <a:ext cx="6951662" cy="5924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-1600200" y="221218"/>
            <a:ext cx="2092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CLASS 2 [x:-12 ,y:32]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-887390" y="2745653"/>
            <a:ext cx="1787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CLASS 1 [x:0 ,y:0]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-684840" y="1047750"/>
            <a:ext cx="1904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CLASS 3 [x:0 ,y:24]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37448" y="2190750"/>
            <a:ext cx="1904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CLASS 4 [x16: ,y:8]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176063" y="3728605"/>
            <a:ext cx="2092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CLASS 5 [x:20 ,y:-16]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-298833" y="4705350"/>
            <a:ext cx="2092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CLASS 6 [x:12 ,y:-32]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-1852463" y="3728605"/>
            <a:ext cx="1904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CLASS 7 [x:0 ,y:25]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-2895600" y="2745653"/>
            <a:ext cx="2045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CLASS 8 [x:-16 ,y:-8]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-3091485" y="1657350"/>
            <a:ext cx="2092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CLASS 9 [x:-20 ,y:16]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61726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 descr="C:\Users\deepti\Documents\Kishore_UTRC\LIDAR_ICLR\Figures\RESULTS_scan2533_cam0_image2044_3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32" t="64974" r="8819" b="8909"/>
          <a:stretch/>
        </p:blipFill>
        <p:spPr bwMode="auto">
          <a:xfrm>
            <a:off x="-1295400" y="3371850"/>
            <a:ext cx="14516100" cy="2457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deepti\Documents\Kishore_UTRC\LIDAR_ICLR\Figures\RESULTS_scan2533_cam0_image2044_1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27" t="64569" r="8825" b="9313"/>
          <a:stretch/>
        </p:blipFill>
        <p:spPr bwMode="auto">
          <a:xfrm>
            <a:off x="-1295400" y="914400"/>
            <a:ext cx="14516100" cy="2457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824614" y="754746"/>
            <a:ext cx="30181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Ground truth: CLASS 1</a:t>
            </a:r>
            <a:endParaRPr lang="en-US" sz="24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4824614" y="3202217"/>
            <a:ext cx="30181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Ground truth: CLASS 3</a:t>
            </a:r>
            <a:endParaRPr lang="en-US" sz="24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304800" y="1408668"/>
            <a:ext cx="931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CLASS 1</a:t>
            </a:r>
            <a:endParaRPr lang="en-US" b="1" dirty="0"/>
          </a:p>
        </p:txBody>
      </p:sp>
      <p:sp>
        <p:nvSpPr>
          <p:cNvPr id="9" name="TextBox 8"/>
          <p:cNvSpPr txBox="1"/>
          <p:nvPr/>
        </p:nvSpPr>
        <p:spPr>
          <a:xfrm>
            <a:off x="-700693" y="3848548"/>
            <a:ext cx="931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CLASS </a:t>
            </a:r>
            <a:r>
              <a:rPr lang="en-US" b="1" dirty="0"/>
              <a:t>3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-269498" y="1685667"/>
            <a:ext cx="545270" cy="92333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155537" y="4131660"/>
            <a:ext cx="682663" cy="92333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11340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532</TotalTime>
  <Words>263</Words>
  <Application>Microsoft Office PowerPoint</Application>
  <PresentationFormat>On-screen Show (4:3)</PresentationFormat>
  <Paragraphs>43</Paragraphs>
  <Slides>7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8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deepti</dc:creator>
  <cp:lastModifiedBy>deepti</cp:lastModifiedBy>
  <cp:revision>13</cp:revision>
  <dcterms:created xsi:type="dcterms:W3CDTF">2006-08-16T00:00:00Z</dcterms:created>
  <dcterms:modified xsi:type="dcterms:W3CDTF">2014-12-18T20:37:54Z</dcterms:modified>
</cp:coreProperties>
</file>